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325" r:id="rId68"/>
    <p:sldId id="326" r:id="rId69"/>
    <p:sldId id="327" r:id="rId70"/>
    <p:sldId id="328" r:id="rId71"/>
    <p:sldId id="329" r:id="rId72"/>
    <p:sldId id="330" r:id="rId73"/>
    <p:sldId id="331" r:id="rId74"/>
    <p:sldId id="332" r:id="rId75"/>
    <p:sldId id="333" r:id="rId76"/>
    <p:sldId id="334" r:id="rId77"/>
    <p:sldId id="335" r:id="rId78"/>
    <p:sldId id="336" r:id="rId79"/>
    <p:sldId id="337" r:id="rId80"/>
    <p:sldId id="338" r:id="rId81"/>
    <p:sldId id="339" r:id="rId82"/>
    <p:sldId id="340" r:id="rId8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79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447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77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066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45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89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257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63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09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50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99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894E8-B2BB-42F6-8CA4-6157EC22C4C2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CC820-D4E6-4BE4-8EF9-475403A33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5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034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10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90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024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7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353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045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193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00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25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893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6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95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054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010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5402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8214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195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7172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33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352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40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044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678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97067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7099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1882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3210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5796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29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36058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005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995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49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9777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756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5373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0286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7729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6588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432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246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19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22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0727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25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4412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135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805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6964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9422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2355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2394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45915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910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56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010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1276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2836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51064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87374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586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08455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1540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62715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62919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43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12651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08977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84214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543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23707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34670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8887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5263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9068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5821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55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1142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520191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3284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100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78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0</Words>
  <Application>Microsoft Office PowerPoint</Application>
  <PresentationFormat>Widescreen</PresentationFormat>
  <Paragraphs>0</Paragraphs>
  <Slides>82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ITC Infotech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Mascarenhas Anjelina Victor</dc:creator>
  <cp:lastModifiedBy>Mascarenhas Anjelina Victor</cp:lastModifiedBy>
  <cp:revision>4</cp:revision>
  <dcterms:created xsi:type="dcterms:W3CDTF">2017-11-29T14:21:33Z</dcterms:created>
  <dcterms:modified xsi:type="dcterms:W3CDTF">2017-11-30T05:11:36Z</dcterms:modified>
</cp:coreProperties>
</file>

<file path=docProps/thumbnail.jpeg>
</file>